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  <p:sldId id="281" r:id="rId8"/>
    <p:sldId id="277" r:id="rId9"/>
    <p:sldId id="280" r:id="rId10"/>
    <p:sldId id="279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54C21-0CBC-4C56-8B46-58EBF06F7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DC253-A9C9-4389-A6B4-B5F811B12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BC5EC-B13C-4922-9489-F7682DAF1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2330E-2061-4336-A630-0F2E7ABC1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8924-E82A-445E-8892-8222ADB78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007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7897-4E23-44BB-A633-40E1A5F8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A1E11-6595-4AFE-8DCC-7C0442AD2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34ED2-AB2B-4959-99A1-3AAF8CC56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535B8-2196-4D33-AAC6-EB0DC21E4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5E20B-F3B2-466D-99DE-B41FEFB8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8675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F8EA89-7076-4403-A5CE-B9B43BB4A8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A2254-7985-48DB-9AF4-8E9EF1763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774A8-7B80-4A5D-86CD-F2A85114D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69445-18B9-4805-A8C9-67D7308E9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56027-8756-4202-9970-F5B3575B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9085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23299-9CE7-48F8-A304-C7E6BB56A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C44B5-550C-4AC1-B504-87BD875E1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70044-CFC7-477E-A533-EAE2261BD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B1E8E-20B3-4492-B6AC-A29C7F7A1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3E207-872F-4906-8DEB-1A6AC4EF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0712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3BF4-A9BB-4B4C-A063-820C12F14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15CC0-9FA4-43CD-92E3-3AF1FD790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84FE3-B248-4ADB-BF60-3CEBA336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9AAF8-5E0F-49EA-A656-25DF4509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00721-C7A0-40C6-9D41-F7827C706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9901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6CE2-6F08-46FB-B8EF-DDA4D2118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653BE-C944-4170-9174-9CE38211A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24B12-549F-43AF-AE88-8F32C1A28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4C7C8-B544-4D61-AE38-0BDE1164B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94A89-3448-466D-AF26-A9BC90AA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6FDC9-4754-4794-B441-58EF3148B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882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75901-A6B0-4971-8C00-BEE78C52F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3AEE8-ACD6-44D5-BC40-A5D8120E8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B0D76-4D17-42FD-BB77-8090085A5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5CEB0-8A35-40AB-8A7F-3C8A54B17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FB43D-3192-403F-9B64-3214CCEBA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8C0C0A-4C1C-4E7D-8B82-79708F28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14415-25C0-4AD5-9046-E4E3505A4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AE4100-7C12-4412-AD3E-38239E45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1873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3613A-3187-41BF-B86D-15E7DFEDC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03B7A3-5CF7-4F37-A198-8CACB9DB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94AEEE-3B58-47D0-A478-00D37B43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70D9C-1BD9-446B-8DD8-3F319ACA3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9195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7E7AAD-423C-4DC8-B931-5EAB06D5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B5FA03-97FB-4B7B-B42B-A8D59CBC8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29F54-212D-4D33-AC83-A94749ED4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4632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CFBF1-1612-4C6F-B63C-B19D6531E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88AB-92FB-4DC8-B2E2-0B2F57945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C275B-2D9F-4E69-96CA-CE359206D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C240B-C916-47DA-9B28-4AFF7FBC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A0DA5-99C5-45D7-ADDA-03FCF60A1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81115-D8ED-4C6F-99B3-05AD4126E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3706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21904-1B78-42B6-A543-28F374AF1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9F8C89-F7D4-41BD-A225-ACDE29DB5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2127A-0B4C-47BC-AEF3-3298F3C66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2A073F-F805-4108-A254-3E230C974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8E5DD-C11E-4E52-BB0E-CCF0F376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3DC6F-692F-43CC-800F-D58ABEC3E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5408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9A3F1E-ADF0-4DBE-A542-A36D5140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52AE4-1CC0-4DD6-A7E2-4AE78918D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DA123-5905-435B-8462-928421758D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8BC6D-71C1-4076-B362-F25F43F82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55BDF-7C52-4FD0-92A2-2FDC1E1A8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830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797" y="190501"/>
            <a:ext cx="11326878" cy="2822155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ഉന്നതനാമെന്‍ ദൈവമേ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മന്നിതിന്‍ സ്ഥാപനത്തിന്നും</a:t>
            </a:r>
            <a: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മുന്നമേ എന്നെ കണ്ടിതോ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മന്നവനേശുനാഥനില്‍</a:t>
            </a:r>
            <a:endParaRPr lang="ml-IN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7305C74-06E6-E68E-FB78-6F73B9227D6C}"/>
              </a:ext>
            </a:extLst>
          </p:cNvPr>
          <p:cNvSpPr txBox="1">
            <a:spLocks/>
          </p:cNvSpPr>
          <p:nvPr/>
        </p:nvSpPr>
        <p:spPr>
          <a:xfrm>
            <a:off x="550797" y="2936456"/>
            <a:ext cx="10764903" cy="31119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Unnathanaamen</a:t>
            </a:r>
            <a:r>
              <a:rPr lang="en-US" sz="4000" b="1" dirty="0"/>
              <a:t> </a:t>
            </a:r>
            <a:r>
              <a:rPr lang="en-US" sz="4000" b="1" dirty="0" err="1"/>
              <a:t>daivame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mannithin</a:t>
            </a:r>
            <a:r>
              <a:rPr lang="en-US" sz="4000" b="1" dirty="0"/>
              <a:t> </a:t>
            </a:r>
            <a:r>
              <a:rPr lang="en-US" sz="4000" b="1" dirty="0" err="1"/>
              <a:t>sthaapanathinum</a:t>
            </a:r>
            <a:endParaRPr lang="en-US" sz="4000" b="1" dirty="0"/>
          </a:p>
          <a:p>
            <a:pPr algn="l"/>
            <a:r>
              <a:rPr lang="en-US" sz="4000" b="1" dirty="0" err="1"/>
              <a:t>Munname</a:t>
            </a:r>
            <a:r>
              <a:rPr lang="en-US" sz="4000" b="1" dirty="0"/>
              <a:t> </a:t>
            </a:r>
            <a:r>
              <a:rPr lang="en-US" sz="4000" b="1" dirty="0" err="1"/>
              <a:t>enne</a:t>
            </a:r>
            <a:r>
              <a:rPr lang="en-US" sz="4000" b="1" dirty="0"/>
              <a:t> </a:t>
            </a:r>
            <a:r>
              <a:rPr lang="en-US" sz="4000" b="1" dirty="0" err="1"/>
              <a:t>kanditho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mannavaneshu</a:t>
            </a:r>
            <a:r>
              <a:rPr lang="en-US" sz="4000" b="1" dirty="0"/>
              <a:t> </a:t>
            </a:r>
            <a:r>
              <a:rPr lang="en-US" sz="4000" b="1" dirty="0" err="1"/>
              <a:t>naadhanil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95134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</a:t>
            </a:r>
            <a: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സ്നേഹമേ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എന്നെന്നും പാടും ഞാന്‍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 വീണ്ടെടുത്തതാം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അത്ഭുതസ്നേഹമേ!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7305C74-06E6-E68E-FB78-6F73B9227D6C}"/>
              </a:ext>
            </a:extLst>
          </p:cNvPr>
          <p:cNvSpPr txBox="1">
            <a:spLocks/>
          </p:cNvSpPr>
          <p:nvPr/>
        </p:nvSpPr>
        <p:spPr>
          <a:xfrm>
            <a:off x="456373" y="282215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ennennum</a:t>
            </a:r>
            <a:r>
              <a:rPr lang="en-US" sz="4000" b="1" i="1" dirty="0"/>
              <a:t> </a:t>
            </a:r>
            <a:r>
              <a:rPr lang="en-US" sz="4000" b="1" i="1" dirty="0" err="1"/>
              <a:t>paadum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  <a:p>
            <a:pPr algn="l"/>
            <a:r>
              <a:rPr lang="en-US" sz="4000" b="1" i="1" dirty="0"/>
              <a:t>Enne </a:t>
            </a:r>
            <a:r>
              <a:rPr lang="en-US" sz="4000" b="1" i="1" dirty="0" err="1"/>
              <a:t>veendeduthathaam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7971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602" y="0"/>
            <a:ext cx="11398898" cy="317859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br>
              <a:rPr lang="en-US" sz="3200" dirty="0"/>
            </a:br>
            <a:br>
              <a:rPr lang="en-US" sz="3200" dirty="0"/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കാലിത്തൊഴുത്തില്‍ ഹീനനായ്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കാല്‍വറി ക്രൂശില്‍ ഏകനായ്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കാല്‍കരം കാരിരുമ്പിലായ് കാണുന്നിതെന്തൊരാശ്ചര്യം!</a:t>
            </a:r>
            <a: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1200" dirty="0"/>
              <a:t>  </a:t>
            </a:r>
            <a:br>
              <a:rPr lang="en-US" sz="3200" dirty="0"/>
            </a:br>
            <a:br>
              <a:rPr lang="en-US" sz="1600" dirty="0"/>
            </a:br>
            <a:endParaRPr lang="en-US" sz="3200" i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7EBE9D8-3D7C-B748-456C-A1B0FF448587}"/>
              </a:ext>
            </a:extLst>
          </p:cNvPr>
          <p:cNvSpPr txBox="1">
            <a:spLocks/>
          </p:cNvSpPr>
          <p:nvPr/>
        </p:nvSpPr>
        <p:spPr>
          <a:xfrm>
            <a:off x="602602" y="2667000"/>
            <a:ext cx="11398898" cy="3857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000"/>
              </a:lnSpc>
            </a:pPr>
            <a:r>
              <a:rPr lang="en-US" sz="4000" b="1" dirty="0" err="1"/>
              <a:t>Kaalithozhuthil</a:t>
            </a:r>
            <a:r>
              <a:rPr lang="en-US" sz="4000" b="1" dirty="0"/>
              <a:t> </a:t>
            </a:r>
            <a:r>
              <a:rPr lang="en-US" sz="4000" b="1" dirty="0" err="1"/>
              <a:t>heenanaay</a:t>
            </a:r>
            <a:r>
              <a:rPr lang="en-US" sz="4000" b="1" dirty="0"/>
              <a:t> </a:t>
            </a:r>
          </a:p>
          <a:p>
            <a:pPr algn="l">
              <a:lnSpc>
                <a:spcPts val="5000"/>
              </a:lnSpc>
            </a:pPr>
            <a:r>
              <a:rPr lang="en-US" sz="4000" b="1" dirty="0" err="1"/>
              <a:t>kaalvary</a:t>
            </a:r>
            <a:r>
              <a:rPr lang="en-US" sz="4000" b="1" dirty="0"/>
              <a:t> </a:t>
            </a:r>
            <a:r>
              <a:rPr lang="en-US" sz="4000" b="1" dirty="0" err="1"/>
              <a:t>krooshil</a:t>
            </a:r>
            <a:r>
              <a:rPr lang="en-US" sz="4000" b="1" dirty="0"/>
              <a:t> </a:t>
            </a:r>
            <a:r>
              <a:rPr lang="en-US" sz="4000" b="1" dirty="0" err="1"/>
              <a:t>ekanaay</a:t>
            </a:r>
            <a:endParaRPr lang="en-US" sz="4000" b="1" dirty="0"/>
          </a:p>
          <a:p>
            <a:pPr algn="l">
              <a:lnSpc>
                <a:spcPts val="5000"/>
              </a:lnSpc>
            </a:pPr>
            <a:r>
              <a:rPr lang="en-US" sz="4000" b="1" dirty="0" err="1"/>
              <a:t>Kaalkaram</a:t>
            </a:r>
            <a:r>
              <a:rPr lang="en-US" sz="4000" b="1" dirty="0"/>
              <a:t> </a:t>
            </a:r>
            <a:r>
              <a:rPr lang="en-US" sz="4000" b="1" dirty="0" err="1"/>
              <a:t>kaarirumbilaay</a:t>
            </a:r>
            <a:r>
              <a:rPr lang="en-US" sz="4000" b="1" dirty="0"/>
              <a:t> </a:t>
            </a:r>
          </a:p>
          <a:p>
            <a:pPr algn="l">
              <a:lnSpc>
                <a:spcPts val="5000"/>
              </a:lnSpc>
            </a:pPr>
            <a:r>
              <a:rPr lang="en-US" sz="4000" b="1" dirty="0" err="1"/>
              <a:t>Kaanunnith-enthor</a:t>
            </a:r>
            <a:r>
              <a:rPr lang="en-US" sz="4000" b="1" dirty="0"/>
              <a:t> </a:t>
            </a:r>
            <a:r>
              <a:rPr lang="en-US" sz="4000" b="1" dirty="0" err="1"/>
              <a:t>aascharyam</a:t>
            </a:r>
            <a:r>
              <a:rPr lang="en-US" sz="4000" b="1" dirty="0"/>
              <a:t>!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38785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B0250-6C18-E041-E6D0-4895F68E4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64EE-2AAB-CE5D-0A39-EDFD09731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</a:t>
            </a:r>
            <a: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സ്നേഹമേ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എന്നെന്നും പാടും ഞാന്‍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 വീണ്ടെടുത്തതാം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അത്ഭുതസ്നേഹമേ!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DAF7923-05F7-A908-1E89-4491A162D279}"/>
              </a:ext>
            </a:extLst>
          </p:cNvPr>
          <p:cNvSpPr txBox="1">
            <a:spLocks/>
          </p:cNvSpPr>
          <p:nvPr/>
        </p:nvSpPr>
        <p:spPr>
          <a:xfrm>
            <a:off x="456373" y="282215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ennennum</a:t>
            </a:r>
            <a:r>
              <a:rPr lang="en-US" sz="4000" b="1" i="1" dirty="0"/>
              <a:t> </a:t>
            </a:r>
            <a:r>
              <a:rPr lang="en-US" sz="4000" b="1" i="1" dirty="0" err="1"/>
              <a:t>paadum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  <a:p>
            <a:pPr algn="l"/>
            <a:r>
              <a:rPr lang="en-US" sz="4000" b="1" i="1" dirty="0"/>
              <a:t>Enne </a:t>
            </a:r>
            <a:r>
              <a:rPr lang="en-US" sz="4000" b="1" i="1" dirty="0" err="1"/>
              <a:t>veendeduthathaam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554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C6315-C188-EB7E-F299-09844F72C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A764B-2580-3370-4081-D69C96A24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060215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ഇപ്രപഞ്ചത്തിന്‍ നായകാ!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എന്‍പ്രായശ്ചിത്ത യാഗമായ്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നിന്‍പ്രാണന്‍ ക്രൂശില്‍ നല്‍കിയോ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ഇപ്രാണിയെന്നെ നേടുവാന്‍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E2BFC71-58D9-67AC-ED30-0A1B93E92459}"/>
              </a:ext>
            </a:extLst>
          </p:cNvPr>
          <p:cNvSpPr txBox="1">
            <a:spLocks/>
          </p:cNvSpPr>
          <p:nvPr/>
        </p:nvSpPr>
        <p:spPr>
          <a:xfrm>
            <a:off x="456373" y="284120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dirty="0" err="1"/>
              <a:t>Iprapanchathin</a:t>
            </a:r>
            <a:r>
              <a:rPr lang="en-US" sz="4000" b="1" dirty="0"/>
              <a:t> </a:t>
            </a:r>
            <a:r>
              <a:rPr lang="en-US" sz="4000" b="1" dirty="0" err="1"/>
              <a:t>naayaka</a:t>
            </a:r>
            <a:r>
              <a:rPr lang="en-US" sz="4000" b="1" dirty="0"/>
              <a:t>! </a:t>
            </a:r>
            <a:br>
              <a:rPr lang="en-US" sz="4000" b="1" dirty="0"/>
            </a:br>
            <a:r>
              <a:rPr lang="en-US" sz="4000" b="1" dirty="0" err="1"/>
              <a:t>enpraayaschitha</a:t>
            </a:r>
            <a:r>
              <a:rPr lang="en-US" sz="4000" b="1" dirty="0"/>
              <a:t> </a:t>
            </a:r>
            <a:r>
              <a:rPr lang="en-US" sz="4000" b="1" dirty="0" err="1"/>
              <a:t>yaagamaay</a:t>
            </a:r>
            <a:br>
              <a:rPr lang="en-US" sz="4000" b="1" dirty="0"/>
            </a:br>
            <a:r>
              <a:rPr lang="en-US" sz="4000" b="1" dirty="0"/>
              <a:t>Nin </a:t>
            </a:r>
            <a:r>
              <a:rPr lang="en-US" sz="4000" b="1" dirty="0" err="1"/>
              <a:t>praanan</a:t>
            </a:r>
            <a:r>
              <a:rPr lang="en-US" sz="4000" b="1" dirty="0"/>
              <a:t> </a:t>
            </a:r>
            <a:r>
              <a:rPr lang="en-US" sz="4000" b="1" dirty="0" err="1"/>
              <a:t>krooshil</a:t>
            </a:r>
            <a:r>
              <a:rPr lang="en-US" sz="4000" b="1" dirty="0"/>
              <a:t> </a:t>
            </a:r>
            <a:r>
              <a:rPr lang="en-US" sz="4000" b="1" dirty="0" err="1"/>
              <a:t>nalkiyo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ipraaniyenne</a:t>
            </a:r>
            <a:r>
              <a:rPr lang="en-US" sz="4000" b="1" dirty="0"/>
              <a:t> </a:t>
            </a:r>
            <a:r>
              <a:rPr lang="en-US" sz="4000" b="1" dirty="0" err="1"/>
              <a:t>neduvaan</a:t>
            </a:r>
            <a:r>
              <a:rPr lang="en-US" sz="40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9555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7112C-07B6-A71D-5A98-F59E90DB2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9FFC8-E08D-A4F0-AE01-DB993A24E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</a:t>
            </a:r>
            <a: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സ്നേഹമേ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എന്നെന്നും പാടും ഞാന്‍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 വീണ്ടെടുത്തതാം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അത്ഭുതസ്നേഹമേ!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18BBA13-0C01-C82A-77DF-3719049A32FC}"/>
              </a:ext>
            </a:extLst>
          </p:cNvPr>
          <p:cNvSpPr txBox="1">
            <a:spLocks/>
          </p:cNvSpPr>
          <p:nvPr/>
        </p:nvSpPr>
        <p:spPr>
          <a:xfrm>
            <a:off x="456373" y="282215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ennennum</a:t>
            </a:r>
            <a:r>
              <a:rPr lang="en-US" sz="4000" b="1" i="1" dirty="0"/>
              <a:t> </a:t>
            </a:r>
            <a:r>
              <a:rPr lang="en-US" sz="4000" b="1" i="1" dirty="0" err="1"/>
              <a:t>paadum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  <a:p>
            <a:pPr algn="l"/>
            <a:r>
              <a:rPr lang="en-US" sz="4000" b="1" i="1" dirty="0"/>
              <a:t>Enne </a:t>
            </a:r>
            <a:r>
              <a:rPr lang="en-US" sz="4000" b="1" i="1" dirty="0" err="1"/>
              <a:t>veendeduthathaam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35654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52500-1E99-8385-F1E9-F59ADBEEA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059F6-ECE0-0152-B39E-3E31FE9C5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</a:t>
            </a:r>
            <a: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</a:t>
            </a: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മത്യഗാധമേ!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അപ്രമേയം അവര്‍ണ്ണ്യമേ!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ഇമ്മഹാസ്നേഹമെന്നുമേ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നിത്യയുഗം ഞാന്‍ പാടുമേ-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E9C10DD-D2CF-1931-1B71-46CA9AAD6A0F}"/>
              </a:ext>
            </a:extLst>
          </p:cNvPr>
          <p:cNvSpPr txBox="1">
            <a:spLocks/>
          </p:cNvSpPr>
          <p:nvPr/>
        </p:nvSpPr>
        <p:spPr>
          <a:xfrm>
            <a:off x="456373" y="289835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dirty="0" err="1"/>
              <a:t>Athbhutham</a:t>
            </a:r>
            <a:r>
              <a:rPr lang="en-US" sz="4000" b="1" dirty="0"/>
              <a:t> </a:t>
            </a:r>
            <a:r>
              <a:rPr lang="en-US" sz="4000" b="1" dirty="0" err="1"/>
              <a:t>athyagaadhame</a:t>
            </a:r>
            <a:r>
              <a:rPr lang="en-US" sz="4000" b="1" dirty="0"/>
              <a:t>! </a:t>
            </a:r>
          </a:p>
          <a:p>
            <a:pPr algn="l"/>
            <a:r>
              <a:rPr lang="en-US" sz="4000" b="1" dirty="0" err="1"/>
              <a:t>apprameyam</a:t>
            </a:r>
            <a:r>
              <a:rPr lang="en-US" sz="4000" b="1" dirty="0"/>
              <a:t> </a:t>
            </a:r>
            <a:r>
              <a:rPr lang="en-US" sz="4000" b="1" dirty="0" err="1"/>
              <a:t>avarnnyame</a:t>
            </a:r>
            <a:r>
              <a:rPr lang="en-US" sz="4000" b="1" dirty="0"/>
              <a:t>!</a:t>
            </a:r>
          </a:p>
          <a:p>
            <a:pPr algn="l"/>
            <a:r>
              <a:rPr lang="en-US" sz="4000" b="1" dirty="0" err="1"/>
              <a:t>Immahaa</a:t>
            </a:r>
            <a:r>
              <a:rPr lang="en-US" sz="4000" b="1" dirty="0"/>
              <a:t> </a:t>
            </a:r>
            <a:r>
              <a:rPr lang="en-US" sz="4000" b="1" dirty="0" err="1"/>
              <a:t>snehamennume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nithyayugam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paadume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133641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958D3-7A1A-47F5-E64A-1075809D7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1D870-3581-B911-3F01-FDDC7D145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</a:t>
            </a:r>
            <a: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സ്നേഹമേ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എന്നെന്നും പാടും ഞാന്‍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 വീണ്ടെടുത്തതാം </a:t>
            </a:r>
            <a:br>
              <a:rPr lang="en-US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അത്ഭുതസ്നേഹമേ!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A421D29-6C0D-3537-5493-83A3D9CB7E6E}"/>
              </a:ext>
            </a:extLst>
          </p:cNvPr>
          <p:cNvSpPr txBox="1">
            <a:spLocks/>
          </p:cNvSpPr>
          <p:nvPr/>
        </p:nvSpPr>
        <p:spPr>
          <a:xfrm>
            <a:off x="456373" y="282215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ennennum</a:t>
            </a:r>
            <a:r>
              <a:rPr lang="en-US" sz="4000" b="1" i="1" dirty="0"/>
              <a:t> </a:t>
            </a:r>
            <a:r>
              <a:rPr lang="en-US" sz="4000" b="1" i="1" dirty="0" err="1"/>
              <a:t>paadum</a:t>
            </a:r>
            <a:r>
              <a:rPr lang="en-US" sz="4000" b="1" i="1" dirty="0"/>
              <a:t> </a:t>
            </a:r>
            <a:r>
              <a:rPr lang="en-US" sz="4000" b="1" i="1" dirty="0" err="1"/>
              <a:t>njaan</a:t>
            </a:r>
            <a:endParaRPr lang="en-US" sz="4000" b="1" i="1" dirty="0"/>
          </a:p>
          <a:p>
            <a:pPr algn="l"/>
            <a:r>
              <a:rPr lang="en-US" sz="4000" b="1" i="1" dirty="0"/>
              <a:t>Enne </a:t>
            </a:r>
            <a:r>
              <a:rPr lang="en-US" sz="4000" b="1" i="1" dirty="0" err="1"/>
              <a:t>veendeduthathaam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athbhutha</a:t>
            </a:r>
            <a:r>
              <a:rPr lang="en-US" sz="4000" b="1" i="1" dirty="0"/>
              <a:t> </a:t>
            </a:r>
            <a:r>
              <a:rPr lang="en-US" sz="4000" b="1" i="1" dirty="0" err="1"/>
              <a:t>snehame</a:t>
            </a:r>
            <a:r>
              <a:rPr lang="en-US" sz="4000" b="1" i="1" dirty="0"/>
              <a:t>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50776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069716C0EE04E9B9BFE5CF304AAA3" ma:contentTypeVersion="2" ma:contentTypeDescription="Create a new document." ma:contentTypeScope="" ma:versionID="50c7f20b21558992eec3bee185249a69">
  <xsd:schema xmlns:xsd="http://www.w3.org/2001/XMLSchema" xmlns:xs="http://www.w3.org/2001/XMLSchema" xmlns:p="http://schemas.microsoft.com/office/2006/metadata/properties" xmlns:ns2="d7027104-440d-4d20-a578-e1d0db2aa117" targetNamespace="http://schemas.microsoft.com/office/2006/metadata/properties" ma:root="true" ma:fieldsID="365e03eed7084236436414f3cd00bf76" ns2:_="">
    <xsd:import namespace="d7027104-440d-4d20-a578-e1d0db2aa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27104-440d-4d20-a578-e1d0db2aa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D21A800-32A7-4B95-81F1-7FC6902155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223415-CFEB-4759-8982-716C75395E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27104-440d-4d20-a578-e1d0db2aa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1B8788-B87A-4012-8405-E1BE1E358BEC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d7027104-440d-4d20-a578-e1d0db2aa117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192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Nirmala UI</vt:lpstr>
      <vt:lpstr>Office Theme</vt:lpstr>
      <vt:lpstr>ഉന്നതനാമെന്‍ ദൈവമേ  മന്നിതിന്‍ സ്ഥാപനത്തിന്നും  മുന്നമേ എന്നെ കണ്ടിതോ  മന്നവനേശുനാഥനില്‍</vt:lpstr>
      <vt:lpstr>അത്ഭുത സ്നേഹമേ  എന്നെന്നും പാടും ഞാന്‍ എന്നെ വീണ്ടെടുത്തതാം  അത്ഭുതസ്നേഹമേ!</vt:lpstr>
      <vt:lpstr>  കാലിത്തൊഴുത്തില്‍ ഹീനനായ്  കാല്‍വറി ക്രൂശില്‍ ഏകനായ് കാല്‍കരം കാരിരുമ്പിലായ് കാണുന്നിതെന്തൊരാശ്ചര്യം!     </vt:lpstr>
      <vt:lpstr>അത്ഭുത സ്നേഹമേ  എന്നെന്നും പാടും ഞാന്‍ എന്നെ വീണ്ടെടുത്തതാം  അത്ഭുതസ്നേഹമേ!</vt:lpstr>
      <vt:lpstr>ഇപ്രപഞ്ചത്തിന്‍ നായകാ!  എന്‍പ്രായശ്ചിത്ത യാഗമായ് നിന്‍പ്രാണന്‍ ക്രൂശില്‍ നല്‍കിയോ  ഇപ്രാണിയെന്നെ നേടുവാന്‍</vt:lpstr>
      <vt:lpstr>അത്ഭുത സ്നേഹമേ  എന്നെന്നും പാടും ഞാന്‍ എന്നെ വീണ്ടെടുത്തതാം  അത്ഭുതസ്നേഹമേ!</vt:lpstr>
      <vt:lpstr>അത്ഭുത-മത്യഗാധമേ!  അപ്രമേയം അവര്‍ണ്ണ്യമേ! ഇമ്മഹാസ്നേഹമെന്നുമേ  നിത്യയുഗം ഞാന്‍ പാടുമേ- </vt:lpstr>
      <vt:lpstr>അത്ഭുത സ്നേഹമേ  എന്നെന്നും പാടും ഞാന്‍ എന്നെ വീണ്ടെടുത്തതാം  അത്ഭുതസ്നേഹമേ!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ഉന്നതനാമെന്‍ ദൈവമേ </dc:title>
  <dc:subject>286</dc:subject>
  <dc:creator>Christie Varghese</dc:creator>
  <cp:keywords>Formatting Pending</cp:keywords>
  <cp:lastModifiedBy>Shaji Varghese</cp:lastModifiedBy>
  <cp:revision>16</cp:revision>
  <dcterms:created xsi:type="dcterms:W3CDTF">2022-03-06T05:25:39Z</dcterms:created>
  <dcterms:modified xsi:type="dcterms:W3CDTF">2025-09-15T07:31:28Z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0x010100E1B069716C0EE04E9B9BFE5CF304AAA3</vt:lpwstr>
  </property>
</Properties>
</file>